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0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04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-846" y="-72"/>
      </p:cViewPr>
      <p:guideLst>
        <p:guide orient="horz" pos="220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2B15DA-7C01-458B-9AEB-BDD5EDFB75DF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DB31E-65AE-49A1-BCB2-F82B76527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782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9DB31E-65AE-49A1-BCB2-F82B765277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988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92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94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80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7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012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018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36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563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51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099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97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BB2C3-3436-437F-ACBD-66FB33B23ECB}" type="datetimeFigureOut">
              <a:rPr lang="en-US" smtClean="0"/>
              <a:t>12/22/2015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C892E-7BCF-451E-B822-D273A24D9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59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11" Type="http://schemas.openxmlformats.org/officeDocument/2006/relationships/image" Target="../media/image2.emf"/><Relationship Id="rId5" Type="http://schemas.openxmlformats.org/officeDocument/2006/relationships/oleObject" Target="../embeddings/oleObject1.bin"/><Relationship Id="rId10" Type="http://schemas.openxmlformats.org/officeDocument/2006/relationships/package" Target="../embeddings/Microsoft_Excel_Worksheet2.xlsx"/><Relationship Id="rId4" Type="http://schemas.openxmlformats.org/officeDocument/2006/relationships/image" Target="../media/image3.emf"/><Relationship Id="rId9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39" y="769186"/>
            <a:ext cx="3200400" cy="976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242539" y="2038579"/>
          <a:ext cx="4800600" cy="44064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2" name="Worksheet" r:id="rId6" imgW="9763145" imgH="8962957" progId="Excel.Sheet.12">
                  <p:embed/>
                </p:oleObj>
              </mc:Choice>
              <mc:Fallback>
                <p:oleObj name="Worksheet" r:id="rId6" imgW="9763145" imgH="896295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2539" y="2038579"/>
                        <a:ext cx="4800600" cy="44064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3704992" y="1045744"/>
            <a:ext cx="11430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Pearson correlation </a:t>
            </a:r>
            <a:r>
              <a:rPr lang="en-US" sz="1000" dirty="0" smtClean="0"/>
              <a:t>coefficient (R)</a:t>
            </a:r>
            <a:endParaRPr lang="en-US" sz="1000" dirty="0"/>
          </a:p>
        </p:txBody>
      </p:sp>
      <p:sp>
        <p:nvSpPr>
          <p:cNvPr id="6" name="Right Brace 5"/>
          <p:cNvSpPr/>
          <p:nvPr/>
        </p:nvSpPr>
        <p:spPr>
          <a:xfrm>
            <a:off x="3493119" y="874063"/>
            <a:ext cx="228600" cy="871419"/>
          </a:xfrm>
          <a:prstGeom prst="rightBrac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0399"/>
            <a:ext cx="1393824" cy="585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876800" y="0"/>
          <a:ext cx="3733800" cy="64759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3" name="Worksheet" r:id="rId10" imgW="7934345" imgH="13763557" progId="Excel.Sheet.12">
                  <p:embed/>
                </p:oleObj>
              </mc:Choice>
              <mc:Fallback>
                <p:oleObj name="Worksheet" r:id="rId10" imgW="7934345" imgH="1376355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76800" y="0"/>
                        <a:ext cx="3733800" cy="64759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457200" y="6450788"/>
            <a:ext cx="9296400" cy="340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b="1" dirty="0">
                <a:latin typeface="Arial" panose="020B060402020202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Supplement Fig. </a:t>
            </a:r>
            <a:r>
              <a:rPr lang="en-US" sz="1400" b="1" dirty="0" smtClean="0">
                <a:latin typeface="Arial" panose="020B060402020202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2. </a:t>
            </a:r>
            <a:r>
              <a:rPr lang="en-US" sz="1400" smtClean="0">
                <a:latin typeface="Arial" panose="020B060402020202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Repeatability of </a:t>
            </a:r>
            <a:r>
              <a:rPr lang="en-US" sz="1400" dirty="0">
                <a:latin typeface="Arial" panose="020B060402020202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mass spectrometry analysis of each mouse brain regions</a:t>
            </a:r>
            <a:endParaRPr lang="en-US" sz="1400" dirty="0">
              <a:effectLst/>
              <a:latin typeface="Calibri" panose="020F0502020204030204" pitchFamily="34" charset="0"/>
              <a:ea typeface="Malgun Gothic" panose="020B0503020000020004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6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2509</TotalTime>
  <Words>22</Words>
  <Application>Microsoft Office PowerPoint</Application>
  <PresentationFormat>Letter Paper (8.5x11 in)</PresentationFormat>
  <Paragraphs>3</Paragraphs>
  <Slides>1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Office Theme</vt:lpstr>
      <vt:lpstr>Worksheet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Sung Yun Jung</dc:creator>
  <cp:lastModifiedBy>Sung</cp:lastModifiedBy>
  <cp:revision>15</cp:revision>
  <dcterms:created xsi:type="dcterms:W3CDTF">2015-07-05T05:14:33Z</dcterms:created>
  <dcterms:modified xsi:type="dcterms:W3CDTF">2015-12-22T23:54:15Z</dcterms:modified>
</cp:coreProperties>
</file>

<file path=docProps/thumbnail.jpeg>
</file>